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9CF"/>
    <a:srgbClr val="FDEFF1"/>
    <a:srgbClr val="F58B8B"/>
    <a:srgbClr val="F5B8C2"/>
    <a:srgbClr val="E39DA8"/>
    <a:srgbClr val="F37979"/>
    <a:srgbClr val="F5BDC6"/>
    <a:srgbClr val="E48191"/>
    <a:srgbClr val="FEF7F8"/>
    <a:srgbClr val="E3A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67" autoAdjust="0"/>
    <p:restoredTop sz="96017" autoAdjust="0"/>
  </p:normalViewPr>
  <p:slideViewPr>
    <p:cSldViewPr snapToGrid="0">
      <p:cViewPr varScale="1">
        <p:scale>
          <a:sx n="102" d="100"/>
          <a:sy n="102" d="100"/>
        </p:scale>
        <p:origin x="8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ULFADZILAH BINTI HASAN." userId="38a11965-7732-411d-8f97-1c3a72e54b1d" providerId="ADAL" clId="{B2A8D93A-405F-417F-A926-FAC3D932482F}"/>
    <pc:docChg chg="addSld">
      <pc:chgData name="NURULFADZILAH BINTI HASAN." userId="38a11965-7732-411d-8f97-1c3a72e54b1d" providerId="ADAL" clId="{B2A8D93A-405F-417F-A926-FAC3D932482F}" dt="2023-08-15T07:16:14.309" v="0" actId="680"/>
      <pc:docMkLst>
        <pc:docMk/>
      </pc:docMkLst>
      <pc:sldChg chg="new">
        <pc:chgData name="NURULFADZILAH BINTI HASAN." userId="38a11965-7732-411d-8f97-1c3a72e54b1d" providerId="ADAL" clId="{B2A8D93A-405F-417F-A926-FAC3D932482F}" dt="2023-08-15T07:16:14.309" v="0" actId="680"/>
        <pc:sldMkLst>
          <pc:docMk/>
          <pc:sldMk cId="2786669752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FC9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7708-5ADD-BA19-4A7B-6687266D7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2E7B42-4920-CDC4-8A4A-ECBFB75B1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8C9BB-5EAD-F50C-0907-63384A4A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A5BD1-2272-AB6C-889C-D37F3421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646D0-5C88-2E39-9EC1-7BEEED1A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pic>
        <p:nvPicPr>
          <p:cNvPr id="7" name="Picture 6" descr="A red and black background&#10;&#10;Description automatically generated">
            <a:extLst>
              <a:ext uri="{FF2B5EF4-FFF2-40B4-BE49-F238E27FC236}">
                <a16:creationId xmlns:a16="http://schemas.microsoft.com/office/drawing/2014/main" id="{1CDF201E-905D-8CA3-3209-E4C912F6E6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5" r="17552" b="44690"/>
          <a:stretch/>
        </p:blipFill>
        <p:spPr>
          <a:xfrm rot="13548298">
            <a:off x="6931019" y="-925974"/>
            <a:ext cx="5918257" cy="538466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1BABFAB6-6B20-A1B9-2777-FE1352B73F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34377">
            <a:off x="-2616462" y="3368211"/>
            <a:ext cx="5211530" cy="7491383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4290A7-BC7F-2BD2-2B86-55CBACB040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0446"/>
          <a:stretch/>
        </p:blipFill>
        <p:spPr>
          <a:xfrm>
            <a:off x="181966" y="162572"/>
            <a:ext cx="3246833" cy="906432"/>
          </a:xfrm>
          <a:prstGeom prst="rect">
            <a:avLst/>
          </a:prstGeom>
        </p:spPr>
      </p:pic>
      <p:pic>
        <p:nvPicPr>
          <p:cNvPr id="12" name="Picture 1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3BBA591-46CD-E183-A903-EFC668FC0E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799" y="295030"/>
            <a:ext cx="3010871" cy="71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2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4D3F-4D4E-8831-AFB8-81D9D6F3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EA59D-9A0B-DEE8-163A-A92B9036C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702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C72D9-55B6-976E-E30B-AD209533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6417CF-17BD-54AD-82E2-696C2845CD89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312438E3-18ED-8A05-A621-72D01B7A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63F1C2A-C823-9BBB-A3BF-E458796F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0D264B-0605-DEAE-0604-C534B2BEE33F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F8462079-C9C6-9D6D-08F9-3051A21D3EA0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65800C25-6BBC-5CFB-7F2B-9EB094ADC18B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9B70AA6A-F829-D8A3-F54F-E63AF262ABE3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5BB194-0A97-598A-B0B8-36A0E5DDE179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9665A7-3AD3-1F92-8300-A834F51F9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437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9B731-D36A-E117-744A-26E0EEE4D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437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ABDC7-AB6C-D706-4160-FE7EEFF9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82EDCD-003D-DA62-FAAD-3CF64B9FEECD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1F7236B-5886-5BBB-5D94-458659E9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020E6309-1145-97C4-6981-90C09D5A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C56992-47B4-4A9F-AD01-01B843BAA443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53A3E7E3-F88F-AE44-7195-7CEDF45188DB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79912F73-DCF8-6418-8E32-AF87E38D03B7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F742D8F6-E5F6-9E04-D548-7818578660AF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31CA3D-B19C-F9C9-5EAD-D397A5994779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0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318C-C5AF-3D07-D103-4D39CC7D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7524A-2E05-ABCE-4107-60B4F780C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pic>
        <p:nvPicPr>
          <p:cNvPr id="7" name="Picture 6" descr="A red and black background&#10;&#10;Description automatically generated">
            <a:extLst>
              <a:ext uri="{FF2B5EF4-FFF2-40B4-BE49-F238E27FC236}">
                <a16:creationId xmlns:a16="http://schemas.microsoft.com/office/drawing/2014/main" id="{D438918D-E715-9876-7E3A-48322793D6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28761" b="61087"/>
          <a:stretch/>
        </p:blipFill>
        <p:spPr>
          <a:xfrm rot="13548298">
            <a:off x="8767072" y="-1529032"/>
            <a:ext cx="3872042" cy="3788314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94B7599-E52A-B0DE-66F1-283D022484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0446"/>
          <a:stretch/>
        </p:blipFill>
        <p:spPr>
          <a:xfrm>
            <a:off x="10308452" y="133005"/>
            <a:ext cx="1758630" cy="464240"/>
          </a:xfrm>
          <a:prstGeom prst="rect">
            <a:avLst/>
          </a:prstGeom>
        </p:spPr>
      </p:pic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C175614-E074-AE28-6330-4D1A9B78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45CC9C-2E95-DFED-73EA-FAFFC63F9DA1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D36B8A90-2D71-A212-B83F-156B2563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2092B02E-B300-F3B5-B31E-1706C791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8BF9BC-F0C4-F1FB-5583-6B636BDCC64A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E4B2AA18-89E4-6BD2-FAE4-D293D8155F82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980271FC-8862-C127-8315-AF1A12FD3085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2718D660-1338-995A-56A5-97E50858AE90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1F8B15-3409-42AD-1002-B53A26000271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949E-A502-7A36-1EB9-B7BDB5A4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C7C49-09EA-D99A-6C64-2DF227EE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A red and black background&#10;&#10;Description automatically generated">
            <a:extLst>
              <a:ext uri="{FF2B5EF4-FFF2-40B4-BE49-F238E27FC236}">
                <a16:creationId xmlns:a16="http://schemas.microsoft.com/office/drawing/2014/main" id="{AC800368-B6D7-3A9F-8FA6-5493695602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28761" b="61087"/>
          <a:stretch/>
        </p:blipFill>
        <p:spPr>
          <a:xfrm rot="13548298">
            <a:off x="8767072" y="-1529032"/>
            <a:ext cx="3872042" cy="3788314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74AB8EA-B89B-2619-7E0C-A228CC2175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0446"/>
          <a:stretch/>
        </p:blipFill>
        <p:spPr>
          <a:xfrm>
            <a:off x="10308452" y="133005"/>
            <a:ext cx="1758630" cy="464240"/>
          </a:xfrm>
          <a:prstGeom prst="rect">
            <a:avLst/>
          </a:prstGeom>
        </p:spPr>
      </p:pic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BB4F1D38-9E47-8C77-F7D2-03C3776E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AAE142-EC83-C163-2231-C17B8CB47056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16" name="Date Placeholder 4">
            <a:extLst>
              <a:ext uri="{FF2B5EF4-FFF2-40B4-BE49-F238E27FC236}">
                <a16:creationId xmlns:a16="http://schemas.microsoft.com/office/drawing/2014/main" id="{191CDAE1-761F-102A-58E3-6E9C9F1A9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B1892AE6-385E-BBB0-7A8E-3B0940F6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882F9E-D686-22CE-3AA6-405E4A5B936A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91DFAB81-4C7E-7764-AC87-7398B5BB7D85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4080DB1-1A8D-3716-5515-E6DB49760778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9B8D7668-2659-C4F2-2E5C-69E851A000D8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F997C3-39A2-7F49-98C4-122F06EE0D99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5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52F23-69C7-245F-044C-5DE8BBDA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6D9388-1E8E-52CA-CEF9-3260AF3E0339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1E840-1776-64C4-1FE9-811E4DEFA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BE4F-3BA3-DC7C-290E-28468565C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2DE81-2ADD-D053-B62E-3E4864005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F97F4-055C-AF51-E0F0-475F4F02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47DE7-7995-76E9-BF86-1388029E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pic>
        <p:nvPicPr>
          <p:cNvPr id="8" name="Picture 7" descr="A red and black background&#10;&#10;Description automatically generated">
            <a:extLst>
              <a:ext uri="{FF2B5EF4-FFF2-40B4-BE49-F238E27FC236}">
                <a16:creationId xmlns:a16="http://schemas.microsoft.com/office/drawing/2014/main" id="{0EB76ABE-A711-B9B8-F909-8D83B9000B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28761" b="61087"/>
          <a:stretch/>
        </p:blipFill>
        <p:spPr>
          <a:xfrm rot="13548298">
            <a:off x="8767072" y="-1529032"/>
            <a:ext cx="3872042" cy="3788314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D4FAFD0-2C7F-2CAE-6892-B4F2DD654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0446"/>
          <a:stretch/>
        </p:blipFill>
        <p:spPr>
          <a:xfrm>
            <a:off x="10308452" y="133005"/>
            <a:ext cx="1758630" cy="4642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B53220-C9A4-EABD-8B64-B0BFC1D0E939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8AB6DCDC-C7B8-10C5-BF2C-3FF667A7DABA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314A31BF-B800-3A9B-08F5-E8A7F3F57EF9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593BD668-6D48-2F39-C9AA-EC00691B8178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14CB7C-127C-4B16-E74D-9920B19DB06D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6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2B570-BB9B-4F4B-5AD1-39ABB37E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B8BD1-C32E-ADCC-A6CE-D0624184F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E5B5E-2FF0-2A94-738B-18928C249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12E73-F2F0-805F-F639-77D2476D3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7851D9-855B-74D8-DAAC-5AE5492F5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pic>
        <p:nvPicPr>
          <p:cNvPr id="10" name="Picture 9" descr="A red and black background&#10;&#10;Description automatically generated">
            <a:extLst>
              <a:ext uri="{FF2B5EF4-FFF2-40B4-BE49-F238E27FC236}">
                <a16:creationId xmlns:a16="http://schemas.microsoft.com/office/drawing/2014/main" id="{5AE7DAD1-F811-333F-0ACE-D680E74DE3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28761" b="61087"/>
          <a:stretch/>
        </p:blipFill>
        <p:spPr>
          <a:xfrm rot="13548298">
            <a:off x="8767072" y="-1529032"/>
            <a:ext cx="3872042" cy="3788314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720AF20E-4441-F1AA-F74C-1C11CBE21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0446"/>
          <a:stretch/>
        </p:blipFill>
        <p:spPr>
          <a:xfrm>
            <a:off x="10308452" y="133005"/>
            <a:ext cx="1758630" cy="464240"/>
          </a:xfrm>
          <a:prstGeom prst="rect">
            <a:avLst/>
          </a:prstGeom>
        </p:spPr>
      </p:pic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179A28F8-5C33-207D-8754-EC126659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1B0A1D-228B-C261-63C3-9BD11F9ADD21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1F53A681-255A-C595-2DDE-22C6324C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F1DA451C-369E-C8F2-B3A1-E58A59FF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53DEAE-0AD6-F7C0-492E-3B176E1F1CCF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DEE40FD5-7C8F-50F8-9866-9A55DEDB9DC2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E31AA0A4-F65C-81F9-F510-1846CAF19E48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8A4FAD90-E161-4109-C991-085CF779EAC3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12B04E-1A40-5AB2-84C7-8E87B893D0A8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9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95E4-F930-9C8B-4B80-50294FB7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pic>
        <p:nvPicPr>
          <p:cNvPr id="6" name="Picture 5" descr="A red and black background&#10;&#10;Description automatically generated">
            <a:extLst>
              <a:ext uri="{FF2B5EF4-FFF2-40B4-BE49-F238E27FC236}">
                <a16:creationId xmlns:a16="http://schemas.microsoft.com/office/drawing/2014/main" id="{E42CA0AC-D800-EA4A-7253-2833738DD1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28761" b="61087"/>
          <a:stretch/>
        </p:blipFill>
        <p:spPr>
          <a:xfrm rot="13548298">
            <a:off x="8767072" y="-1529032"/>
            <a:ext cx="3872042" cy="3788314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C7791FE-F4C9-BA34-CFCE-34C3F8223F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0446"/>
          <a:stretch/>
        </p:blipFill>
        <p:spPr>
          <a:xfrm>
            <a:off x="10308452" y="133005"/>
            <a:ext cx="1758630" cy="464240"/>
          </a:xfrm>
          <a:prstGeom prst="rect">
            <a:avLst/>
          </a:prstGeom>
        </p:spPr>
      </p:pic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EF9D4AB5-066E-5050-D8E6-8CEF8DC3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69732A-BCC4-5E0E-432D-1B964DD7D83C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457A697E-E2CC-93C0-7A80-55229988F2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6DE0EEC9-A32A-A045-1B91-3D53577A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67AC2C-F09F-3125-480F-724C4D5AD670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24C434B7-A6E2-4840-41A9-160D443A9970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8EAA2041-1F39-4953-0486-5E8E86915363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C028B991-5175-ACA4-4341-FFAF80E52EA9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265078-D115-A381-9933-A7BC43D4EFDC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EE930-FFD6-80DD-F4C4-BE0C88FBD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58312-4A93-833E-A5FC-FEA304A05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FC0E6-7CAD-43DE-D849-4DB311D7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pic>
        <p:nvPicPr>
          <p:cNvPr id="5" name="Picture 4" descr="A red and black background&#10;&#10;Description automatically generated">
            <a:extLst>
              <a:ext uri="{FF2B5EF4-FFF2-40B4-BE49-F238E27FC236}">
                <a16:creationId xmlns:a16="http://schemas.microsoft.com/office/drawing/2014/main" id="{6A52DF53-0D12-8233-B9F9-FDF37226F4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r="28761" b="61087"/>
          <a:stretch/>
        </p:blipFill>
        <p:spPr>
          <a:xfrm rot="13548298">
            <a:off x="8767072" y="-1529032"/>
            <a:ext cx="3872042" cy="3788314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161C96C-869B-1C0B-7CAE-564D494897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10446"/>
          <a:stretch/>
        </p:blipFill>
        <p:spPr>
          <a:xfrm>
            <a:off x="10308452" y="133005"/>
            <a:ext cx="1758630" cy="4642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211C46-906F-10F9-8C74-9A5FBA12B28D}"/>
              </a:ext>
            </a:extLst>
          </p:cNvPr>
          <p:cNvSpPr txBox="1"/>
          <p:nvPr userDrawn="1"/>
        </p:nvSpPr>
        <p:spPr>
          <a:xfrm>
            <a:off x="6809922" y="6539152"/>
            <a:ext cx="5415324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0D68C585-D712-5FCB-2D79-EF656F75BB1F}"/>
              </a:ext>
            </a:extLst>
          </p:cNvPr>
          <p:cNvSpPr/>
          <p:nvPr userDrawn="1"/>
        </p:nvSpPr>
        <p:spPr>
          <a:xfrm>
            <a:off x="6497325" y="6539152"/>
            <a:ext cx="569083" cy="327653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CCB9EB69-CD01-B891-DAAA-F7B60E5AB4BA}"/>
              </a:ext>
            </a:extLst>
          </p:cNvPr>
          <p:cNvSpPr/>
          <p:nvPr userDrawn="1"/>
        </p:nvSpPr>
        <p:spPr>
          <a:xfrm>
            <a:off x="6259117" y="6532891"/>
            <a:ext cx="569083" cy="327653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67334BA9-2ABB-3BFD-2BF7-FEE488DCF198}"/>
              </a:ext>
            </a:extLst>
          </p:cNvPr>
          <p:cNvSpPr/>
          <p:nvPr userDrawn="1"/>
        </p:nvSpPr>
        <p:spPr>
          <a:xfrm>
            <a:off x="1" y="6537845"/>
            <a:ext cx="6476848" cy="307777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09FA4F-FE01-3440-968D-8FFE081B819E}"/>
              </a:ext>
            </a:extLst>
          </p:cNvPr>
          <p:cNvSpPr txBox="1"/>
          <p:nvPr userDrawn="1"/>
        </p:nvSpPr>
        <p:spPr>
          <a:xfrm>
            <a:off x="1" y="6552835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2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C0C6-1626-0E5A-E42A-562E44E5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3E8A0-F8F1-B66A-149A-591BD040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83463-FF02-2D6C-F4A9-DBF71AE95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3B745D8-F147-175F-705A-C22DEB3E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2866E0-4119-7ACC-BFF7-9441BC40F1D7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96FB60D5-B449-362C-3B8B-C1DAB48C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CE7BA65E-4656-260E-AFA9-46244930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564947-C942-16B0-403A-85798FE35A01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CAFA13DA-8B8E-7550-8E2A-9BE44B595B2C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FC4C495B-45C2-9F10-5107-2982ADBF2F8D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65073A49-8B39-B31B-7A4D-2FA847DC48B0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C7F0EF-4E44-5395-31CB-CA330E8DCD2C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B26D-9FB9-0030-607D-4FF6DD4C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24FBBC-C7A5-4090-477F-BCB90BEB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1F1F1-7219-EA7D-BB5B-4BFAA03FA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6666CD8-3370-B74D-F1CD-C5FE5B9E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799" y="6222573"/>
            <a:ext cx="2743200" cy="307777"/>
          </a:xfrm>
        </p:spPr>
        <p:txBody>
          <a:bodyPr/>
          <a:lstStyle/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748D13-A90F-23EA-5C6E-8A088A21D87A}"/>
              </a:ext>
            </a:extLst>
          </p:cNvPr>
          <p:cNvSpPr/>
          <p:nvPr userDrawn="1"/>
        </p:nvSpPr>
        <p:spPr>
          <a:xfrm>
            <a:off x="6735533" y="6541287"/>
            <a:ext cx="5491163" cy="307777"/>
          </a:xfrm>
          <a:prstGeom prst="rect">
            <a:avLst/>
          </a:prstGeom>
          <a:solidFill>
            <a:srgbClr val="EFC9CF"/>
          </a:solidFill>
        </p:spPr>
        <p:txBody>
          <a:bodyPr wrap="square">
            <a:spAutoFit/>
          </a:bodyPr>
          <a:lstStyle/>
          <a:p>
            <a:pPr lvl="0" algn="r"/>
            <a:endParaRPr lang="en-MY" sz="1400">
              <a:solidFill>
                <a:schemeClr val="tx1"/>
              </a:solidFill>
            </a:endParaRP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25B4C988-B477-1F0F-3FCA-9E561117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84459"/>
            <a:ext cx="2743200" cy="324712"/>
          </a:xfrm>
        </p:spPr>
        <p:txBody>
          <a:bodyPr/>
          <a:lstStyle/>
          <a:p>
            <a:fld id="{57217145-B9B6-4410-BA46-BB5B36025310}" type="datetimeFigureOut">
              <a:rPr lang="en-MY" smtClean="0"/>
              <a:t>15/8/2023</a:t>
            </a:fld>
            <a:endParaRPr lang="en-MY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01A68724-94ED-7B18-EA61-F7B7E152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4459"/>
            <a:ext cx="4114800" cy="365125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BA9CF2-47E7-006B-31FC-94F51FBFAEB2}"/>
              </a:ext>
            </a:extLst>
          </p:cNvPr>
          <p:cNvSpPr txBox="1"/>
          <p:nvPr userDrawn="1"/>
        </p:nvSpPr>
        <p:spPr>
          <a:xfrm>
            <a:off x="6798255" y="6541288"/>
            <a:ext cx="5415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MY" sz="1400" dirty="0"/>
              <a:t>August 22</a:t>
            </a:r>
            <a:r>
              <a:rPr lang="en-MY" sz="1400" baseline="30000" dirty="0"/>
              <a:t>nd</a:t>
            </a:r>
            <a:r>
              <a:rPr lang="en-MY" sz="1400" dirty="0"/>
              <a:t>  2023, Royale </a:t>
            </a:r>
            <a:r>
              <a:rPr lang="en-MY" sz="1400" dirty="0" err="1"/>
              <a:t>Chulan</a:t>
            </a:r>
            <a:r>
              <a:rPr lang="en-MY" sz="1400" dirty="0"/>
              <a:t> Damansara, </a:t>
            </a:r>
            <a:r>
              <a:rPr lang="en-MY" sz="1400" dirty="0" err="1"/>
              <a:t>Petaling</a:t>
            </a:r>
            <a:r>
              <a:rPr lang="en-MY" sz="1400" dirty="0"/>
              <a:t> Jaya, Selangor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FB59738D-5600-9657-1EEF-36EC374D42FE}"/>
              </a:ext>
            </a:extLst>
          </p:cNvPr>
          <p:cNvSpPr/>
          <p:nvPr userDrawn="1"/>
        </p:nvSpPr>
        <p:spPr>
          <a:xfrm>
            <a:off x="6497325" y="6537846"/>
            <a:ext cx="569083" cy="319434"/>
          </a:xfrm>
          <a:prstGeom prst="homePlate">
            <a:avLst/>
          </a:prstGeom>
          <a:solidFill>
            <a:srgbClr val="F5B8C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3FE3E82B-DF83-55CB-EAF6-C5BE21039999}"/>
              </a:ext>
            </a:extLst>
          </p:cNvPr>
          <p:cNvSpPr/>
          <p:nvPr userDrawn="1"/>
        </p:nvSpPr>
        <p:spPr>
          <a:xfrm>
            <a:off x="6259117" y="6537846"/>
            <a:ext cx="569083" cy="326930"/>
          </a:xfrm>
          <a:prstGeom prst="homePlate">
            <a:avLst/>
          </a:prstGeom>
          <a:solidFill>
            <a:srgbClr val="F58B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8AAF2E55-E03A-514E-7D11-C2B224874FF7}"/>
              </a:ext>
            </a:extLst>
          </p:cNvPr>
          <p:cNvSpPr/>
          <p:nvPr userDrawn="1"/>
        </p:nvSpPr>
        <p:spPr>
          <a:xfrm>
            <a:off x="1" y="6537846"/>
            <a:ext cx="6497324" cy="320154"/>
          </a:xfrm>
          <a:prstGeom prst="homePlate">
            <a:avLst/>
          </a:prstGeom>
          <a:solidFill>
            <a:srgbClr val="F379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F9E1A8-8D2A-C353-F747-61E3ED4AE5A9}"/>
              </a:ext>
            </a:extLst>
          </p:cNvPr>
          <p:cNvSpPr txBox="1"/>
          <p:nvPr userDrawn="1"/>
        </p:nvSpPr>
        <p:spPr>
          <a:xfrm>
            <a:off x="1" y="6530350"/>
            <a:ext cx="631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The 7th International Conferences On Electrical, Control And Computer Engineering </a:t>
            </a:r>
            <a:endParaRPr lang="en-MY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337DDF-8371-5E62-74FD-407AC1B8E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2F453-5A2B-E077-D5FE-E8D5AA803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15798-8DD4-6D02-E337-01253528C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17145-B9B6-4410-BA46-BB5B36025310}" type="datetimeFigureOut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18A5E-E167-CD23-C4EF-E2BA722C7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365E-0079-69BC-D8C9-D8AA49312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1A876-CBAE-48FC-86F9-A372C3C1913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981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9AA41B-B0FB-EF19-F882-72411A47AF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9DD7315-754F-372B-379A-248230E3A6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66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035D-7013-DFF2-E3AB-DE3B12ED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84E54-3F22-0081-2387-B2221672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057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D3533-FD6B-6C90-BE35-67D42B93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079D9-B709-4113-E4AA-7ADFED4E5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666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ecce template" id="{9E3E5A1E-44BE-4C3B-A5E6-71C4B51481F8}" vid="{9CFFF704-5816-4DFD-ACB7-114BCFBB5D2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NURULFADZILAH BINTI HASAN.</dc:creator>
  <cp:lastModifiedBy>NURULFADZILAH BINTI HASAN.</cp:lastModifiedBy>
  <cp:revision>9</cp:revision>
  <dcterms:created xsi:type="dcterms:W3CDTF">2023-08-15T03:31:38Z</dcterms:created>
  <dcterms:modified xsi:type="dcterms:W3CDTF">2023-08-15T07:16:16Z</dcterms:modified>
</cp:coreProperties>
</file>